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21CF-03D9-43E2-9B07-844871F40B85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AC75C-9742-4CE0-A750-0C179EB99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9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AC75C-9742-4CE0-A750-0C179EB99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D6BE179F-CAB0-455F-ABE9-DD60047F718F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cs typeface="Edwardian Script ITC"/>
              </a:rPr>
              <a:t>Jorge Vega</a:t>
            </a:r>
            <a:endParaRPr lang="en-US" sz="4800" dirty="0">
              <a:cs typeface="Edwardian Script ITC"/>
            </a:endParaRPr>
          </a:p>
        </p:txBody>
      </p:sp>
      <p:pic>
        <p:nvPicPr>
          <p:cNvPr id="5" name="Picture 4" descr="IMG_05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0040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ldest of two</a:t>
            </a:r>
          </a:p>
          <a:p>
            <a:r>
              <a:rPr lang="en-US" dirty="0" smtClean="0"/>
              <a:t>Enjoy creating video’s and playing the drums </a:t>
            </a:r>
          </a:p>
          <a:p>
            <a:r>
              <a:rPr lang="en-US" dirty="0" smtClean="0"/>
              <a:t>Some personal challenges are being on pace and learn how to play the drums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191000"/>
            <a:ext cx="3962400" cy="2235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2476249" cy="165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Mulitmedia &amp; Video </a:t>
            </a:r>
            <a:r>
              <a:rPr lang="en-US" dirty="0"/>
              <a:t>E</a:t>
            </a:r>
            <a:r>
              <a:rPr lang="en-US" dirty="0" smtClean="0"/>
              <a:t>ditiong </a:t>
            </a:r>
          </a:p>
          <a:p>
            <a:r>
              <a:rPr lang="en-US" dirty="0" smtClean="0"/>
              <a:t>In the PBS system we work on our level </a:t>
            </a:r>
          </a:p>
          <a:p>
            <a:r>
              <a:rPr lang="en-US" dirty="0" smtClean="0"/>
              <a:t>Personal challenge Great Grandma died </a:t>
            </a:r>
          </a:p>
          <a:p>
            <a:r>
              <a:rPr lang="en-US" dirty="0" smtClean="0"/>
              <a:t>Hard worker</a:t>
            </a:r>
            <a:r>
              <a:rPr lang="en-US" dirty="0"/>
              <a:t>, P</a:t>
            </a:r>
            <a:r>
              <a:rPr lang="en-US" dirty="0" smtClean="0"/>
              <a:t>rocrastinator</a:t>
            </a:r>
          </a:p>
          <a:p>
            <a:r>
              <a:rPr lang="en-US" dirty="0" smtClean="0"/>
              <a:t>How high school has readied by showing me how a hard worker I am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Supervisor</a:t>
            </a:r>
          </a:p>
          <a:p>
            <a:pPr lvl="1"/>
            <a:r>
              <a:rPr lang="en-US" dirty="0" smtClean="0"/>
              <a:t>Fabian Lemus </a:t>
            </a:r>
          </a:p>
          <a:p>
            <a:pPr lvl="1"/>
            <a:r>
              <a:rPr lang="en-US" dirty="0" smtClean="0"/>
              <a:t>Nichols Farms </a:t>
            </a:r>
          </a:p>
          <a:p>
            <a:r>
              <a:rPr lang="en-US" dirty="0"/>
              <a:t>I</a:t>
            </a:r>
            <a:r>
              <a:rPr lang="en-US" dirty="0" smtClean="0"/>
              <a:t>t intrests me because I like making sure stuff get done right.  </a:t>
            </a:r>
          </a:p>
          <a:p>
            <a:r>
              <a:rPr lang="en-US" dirty="0" smtClean="0"/>
              <a:t>If there is workers working night shifts you have to go check up on them </a:t>
            </a:r>
          </a:p>
          <a:p>
            <a:r>
              <a:rPr lang="en-US" dirty="0" smtClean="0"/>
              <a:t>Showing me how you spray chemicals on trees</a:t>
            </a:r>
          </a:p>
          <a:p>
            <a:r>
              <a:rPr lang="en-US" dirty="0" smtClean="0"/>
              <a:t>I enjoy working outside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914400"/>
            <a:ext cx="3175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Technology</a:t>
            </a:r>
          </a:p>
          <a:p>
            <a:pPr lvl="2"/>
            <a:r>
              <a:rPr lang="en-US" dirty="0" smtClean="0"/>
              <a:t>Video Editing </a:t>
            </a:r>
          </a:p>
          <a:p>
            <a:pPr lvl="2"/>
            <a:r>
              <a:rPr lang="en-US" dirty="0" smtClean="0"/>
              <a:t>Multimedia </a:t>
            </a:r>
          </a:p>
          <a:p>
            <a:pPr lvl="2"/>
            <a:r>
              <a:rPr lang="en-US" dirty="0" smtClean="0"/>
              <a:t>Music tech </a:t>
            </a:r>
          </a:p>
          <a:p>
            <a:pPr lvl="2"/>
            <a:r>
              <a:rPr lang="en-US" dirty="0" smtClean="0"/>
              <a:t>Web-deign </a:t>
            </a:r>
          </a:p>
          <a:p>
            <a:r>
              <a:rPr lang="en-US" dirty="0" smtClean="0"/>
              <a:t>Really intrests me , great technology </a:t>
            </a:r>
          </a:p>
          <a:p>
            <a:r>
              <a:rPr lang="en-US" dirty="0" smtClean="0"/>
              <a:t>If you really want it strive for sucsses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61" y="3962400"/>
            <a:ext cx="2502899" cy="15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3914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  </a:t>
            </a:r>
          </a:p>
          <a:p>
            <a:r>
              <a:rPr lang="en-US" dirty="0" smtClean="0"/>
              <a:t>This works for me </a:t>
            </a:r>
            <a:r>
              <a:rPr lang="en-US" dirty="0" smtClean="0"/>
              <a:t>because I want to work a couple of months before i apply to COS or PC and take my general ed classes </a:t>
            </a:r>
            <a:endParaRPr lang="en-US" dirty="0" smtClean="0"/>
          </a:p>
          <a:p>
            <a:r>
              <a:rPr lang="en-US" dirty="0" smtClean="0"/>
              <a:t>I have my family’s and friends support </a:t>
            </a:r>
          </a:p>
          <a:p>
            <a:r>
              <a:rPr lang="en-US" dirty="0" smtClean="0"/>
              <a:t>My goal is to make my family proud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2381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Prepared me for the real world</a:t>
            </a:r>
          </a:p>
          <a:p>
            <a:r>
              <a:rPr lang="en-US" dirty="0" smtClean="0"/>
              <a:t>It has shaped me into a hard working student</a:t>
            </a:r>
          </a:p>
          <a:p>
            <a:pPr lvl="1"/>
            <a:r>
              <a:rPr lang="en-US" dirty="0" smtClean="0"/>
              <a:t>Having great teacher that are willing to help </a:t>
            </a:r>
          </a:p>
          <a:p>
            <a:r>
              <a:rPr lang="en-US" dirty="0" smtClean="0"/>
              <a:t>PBS has taught me that working hard gets you where you want to be </a:t>
            </a:r>
          </a:p>
          <a:p>
            <a:pPr lvl="1"/>
            <a:r>
              <a:rPr lang="en-US" dirty="0" smtClean="0"/>
              <a:t>Completeing work on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57200"/>
            <a:ext cx="1905000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343400"/>
            <a:ext cx="3162300" cy="18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??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04" y="2289132"/>
            <a:ext cx="4191000" cy="4191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" y="2819400"/>
            <a:ext cx="4762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1529</TotalTime>
  <Words>228</Words>
  <Application>Microsoft Office PowerPoint</Application>
  <PresentationFormat>On-screen Show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Capital</vt:lpstr>
      <vt:lpstr>Jorge Vega</vt:lpstr>
      <vt:lpstr>About Me</vt:lpstr>
      <vt:lpstr>High School Experience</vt:lpstr>
      <vt:lpstr>Job Shadow</vt:lpstr>
      <vt:lpstr>Pathway</vt:lpstr>
      <vt:lpstr>Post-High School Plans</vt:lpstr>
      <vt:lpstr>Leaving LHS</vt:lpstr>
      <vt:lpstr>Questions ??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Amalia Lopez</dc:creator>
  <cp:lastModifiedBy>User</cp:lastModifiedBy>
  <cp:revision>52</cp:revision>
  <dcterms:created xsi:type="dcterms:W3CDTF">2014-12-02T16:09:59Z</dcterms:created>
  <dcterms:modified xsi:type="dcterms:W3CDTF">2016-05-02T19:34:46Z</dcterms:modified>
</cp:coreProperties>
</file>